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18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3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1599A-EE00-4BFD-ADA1-D081C615678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50FEB1-B1BE-4CD8-BB83-A6D46677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B44EC543-FAFE-00E0-E9D7-F66EED43F44A}"/>
              </a:ext>
            </a:extLst>
          </p:cNvPr>
          <p:cNvSpPr/>
          <p:nvPr/>
        </p:nvSpPr>
        <p:spPr>
          <a:xfrm>
            <a:off x="54872" y="24258"/>
            <a:ext cx="43694446" cy="4054562"/>
          </a:xfrm>
          <a:prstGeom prst="rect">
            <a:avLst/>
          </a:prstGeom>
          <a:solidFill>
            <a:srgbClr val="2F3E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9E10ADDD-BADB-D1C1-6C57-EC1DAAF41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891200" cy="41801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rPr lang="en-US" sz="115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[Title: </a:t>
            </a:r>
            <a:r>
              <a:rPr lang="en-US" sz="115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in one line</a:t>
            </a:r>
            <a:r>
              <a:rPr lang="en-US" sz="115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]</a:t>
            </a:r>
            <a:br>
              <a:rPr lang="en-US" sz="115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6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[</a:t>
            </a:r>
            <a:r>
              <a:rPr lang="en-US" sz="72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System Member/Institution Name]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rPr lang="en-US" sz="54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POC Name and Contact Email</a:t>
            </a:r>
            <a:endParaRPr lang="en-US" sz="8000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87;p1">
            <a:extLst>
              <a:ext uri="{FF2B5EF4-FFF2-40B4-BE49-F238E27FC236}">
                <a16:creationId xmlns:a16="http://schemas.microsoft.com/office/drawing/2014/main" id="{323938DE-2BC2-7845-8302-03FE1A7D63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3585" t="-3918" r="-4355" b="-5905"/>
          <a:stretch/>
        </p:blipFill>
        <p:spPr>
          <a:xfrm>
            <a:off x="562764" y="153353"/>
            <a:ext cx="3911264" cy="379637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D8CF75-16CF-F83B-7330-5FF960BACB85}"/>
              </a:ext>
            </a:extLst>
          </p:cNvPr>
          <p:cNvSpPr/>
          <p:nvPr/>
        </p:nvSpPr>
        <p:spPr>
          <a:xfrm>
            <a:off x="39292306" y="153353"/>
            <a:ext cx="3911264" cy="37963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or institution logo here</a:t>
            </a:r>
          </a:p>
        </p:txBody>
      </p:sp>
      <p:sp>
        <p:nvSpPr>
          <p:cNvPr id="27" name="Google Shape;88;p1">
            <a:extLst>
              <a:ext uri="{FF2B5EF4-FFF2-40B4-BE49-F238E27FC236}">
                <a16:creationId xmlns:a16="http://schemas.microsoft.com/office/drawing/2014/main" id="{310BB064-3EE1-C4CF-DC6E-A3DE0659DD53}"/>
              </a:ext>
            </a:extLst>
          </p:cNvPr>
          <p:cNvSpPr txBox="1"/>
          <p:nvPr/>
        </p:nvSpPr>
        <p:spPr>
          <a:xfrm>
            <a:off x="54872" y="4145922"/>
            <a:ext cx="16861528" cy="1862008"/>
          </a:xfrm>
          <a:prstGeom prst="rect">
            <a:avLst/>
          </a:prstGeom>
          <a:solidFill>
            <a:srgbClr val="4B13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Overview</a:t>
            </a:r>
            <a:endParaRPr sz="1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96;p1">
            <a:extLst>
              <a:ext uri="{FF2B5EF4-FFF2-40B4-BE49-F238E27FC236}">
                <a16:creationId xmlns:a16="http://schemas.microsoft.com/office/drawing/2014/main" id="{07CDC065-6779-7C2D-2232-E5BC79D878C0}"/>
              </a:ext>
            </a:extLst>
          </p:cNvPr>
          <p:cNvSpPr txBox="1"/>
          <p:nvPr/>
        </p:nvSpPr>
        <p:spPr>
          <a:xfrm>
            <a:off x="54871" y="6226414"/>
            <a:ext cx="16861527" cy="957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Lorem ipsum dolor sit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amet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consectetur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adipiscing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elit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sed do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eiusmod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tempor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incididunt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labore et dolore magna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Ut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enim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ad minim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veniam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nostrud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exercitation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ullamco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laboris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nisi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aliquip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commodo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consequat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endParaRPr sz="23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88;p1">
            <a:extLst>
              <a:ext uri="{FF2B5EF4-FFF2-40B4-BE49-F238E27FC236}">
                <a16:creationId xmlns:a16="http://schemas.microsoft.com/office/drawing/2014/main" id="{0A7CED55-B96A-E366-3B26-D817670F622F}"/>
              </a:ext>
            </a:extLst>
          </p:cNvPr>
          <p:cNvSpPr txBox="1"/>
          <p:nvPr/>
        </p:nvSpPr>
        <p:spPr>
          <a:xfrm>
            <a:off x="54872" y="16967903"/>
            <a:ext cx="16861528" cy="1862008"/>
          </a:xfrm>
          <a:prstGeom prst="rect">
            <a:avLst/>
          </a:prstGeom>
          <a:solidFill>
            <a:srgbClr val="4B13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Focus Area(s)</a:t>
            </a:r>
            <a:endParaRPr sz="1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oogle Shape;96;p1">
            <a:extLst>
              <a:ext uri="{FF2B5EF4-FFF2-40B4-BE49-F238E27FC236}">
                <a16:creationId xmlns:a16="http://schemas.microsoft.com/office/drawing/2014/main" id="{E303EB97-ADA4-51D6-EECB-23DA3861B90D}"/>
              </a:ext>
            </a:extLst>
          </p:cNvPr>
          <p:cNvSpPr txBox="1"/>
          <p:nvPr/>
        </p:nvSpPr>
        <p:spPr>
          <a:xfrm>
            <a:off x="54871" y="19048395"/>
            <a:ext cx="16861527" cy="957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Lorem ipsum dolor sit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amet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consectetur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adipiscing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elit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sed do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eiusmod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tempor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incididunt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labore et dolore magna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Ut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enim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ad minim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veniam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nostrud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exercitation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ullamco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laboris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nisi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aliquip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commodo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consequat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endParaRPr sz="23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88;p1">
            <a:extLst>
              <a:ext uri="{FF2B5EF4-FFF2-40B4-BE49-F238E27FC236}">
                <a16:creationId xmlns:a16="http://schemas.microsoft.com/office/drawing/2014/main" id="{6CAD41C4-3414-968C-A94B-D2D4BA0D3326}"/>
              </a:ext>
            </a:extLst>
          </p:cNvPr>
          <p:cNvSpPr txBox="1"/>
          <p:nvPr/>
        </p:nvSpPr>
        <p:spPr>
          <a:xfrm>
            <a:off x="26887792" y="4041087"/>
            <a:ext cx="16861528" cy="1862008"/>
          </a:xfrm>
          <a:prstGeom prst="rect">
            <a:avLst/>
          </a:prstGeom>
          <a:solidFill>
            <a:srgbClr val="4B13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Impacts &amp; Outcomes</a:t>
            </a:r>
            <a:endParaRPr sz="1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Google Shape;96;p1">
            <a:extLst>
              <a:ext uri="{FF2B5EF4-FFF2-40B4-BE49-F238E27FC236}">
                <a16:creationId xmlns:a16="http://schemas.microsoft.com/office/drawing/2014/main" id="{369F5DE5-941A-FF7E-EC09-5DDA638DF1B7}"/>
              </a:ext>
            </a:extLst>
          </p:cNvPr>
          <p:cNvSpPr txBox="1"/>
          <p:nvPr/>
        </p:nvSpPr>
        <p:spPr>
          <a:xfrm>
            <a:off x="26887791" y="6121579"/>
            <a:ext cx="16861527" cy="957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Lorem ipsum dolor sit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amet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consectetur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adipiscing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elit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sed do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eiusmod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tempor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incididunt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labore et dolore magna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Ut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enim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ad minim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veniam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nostrud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exercitation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ullamco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laboris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nisi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aliquip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commodo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consequat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endParaRPr sz="23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oogle Shape;88;p1">
            <a:extLst>
              <a:ext uri="{FF2B5EF4-FFF2-40B4-BE49-F238E27FC236}">
                <a16:creationId xmlns:a16="http://schemas.microsoft.com/office/drawing/2014/main" id="{483913D8-4240-6486-76A2-FEDC09835C48}"/>
              </a:ext>
            </a:extLst>
          </p:cNvPr>
          <p:cNvSpPr txBox="1"/>
          <p:nvPr/>
        </p:nvSpPr>
        <p:spPr>
          <a:xfrm>
            <a:off x="26887792" y="16863068"/>
            <a:ext cx="16861528" cy="1862008"/>
          </a:xfrm>
          <a:prstGeom prst="rect">
            <a:avLst/>
          </a:prstGeom>
          <a:solidFill>
            <a:srgbClr val="4B13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Aspirations</a:t>
            </a:r>
            <a:endParaRPr sz="1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oogle Shape;96;p1">
            <a:extLst>
              <a:ext uri="{FF2B5EF4-FFF2-40B4-BE49-F238E27FC236}">
                <a16:creationId xmlns:a16="http://schemas.microsoft.com/office/drawing/2014/main" id="{5D69613C-71A4-4B3A-AC75-D9906CC36596}"/>
              </a:ext>
            </a:extLst>
          </p:cNvPr>
          <p:cNvSpPr txBox="1"/>
          <p:nvPr/>
        </p:nvSpPr>
        <p:spPr>
          <a:xfrm>
            <a:off x="26887791" y="18943560"/>
            <a:ext cx="16861527" cy="957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Lorem ipsum dolor sit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amet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consectetur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adipiscing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elit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sed do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eiusmod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tempor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incididunt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labore et dolore magna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Ut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enim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ad minim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veniam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nostrud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exercitation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ullamco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laboris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nisi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aliquip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ex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ea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commodo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8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consequat</a:t>
            </a:r>
            <a:r>
              <a:rPr lang="en-US" sz="8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endParaRPr sz="23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Google Shape;84;p1">
            <a:extLst>
              <a:ext uri="{FF2B5EF4-FFF2-40B4-BE49-F238E27FC236}">
                <a16:creationId xmlns:a16="http://schemas.microsoft.com/office/drawing/2014/main" id="{CDB0D83E-BA9F-7B85-B82E-8913C05ED4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655" b="13292"/>
          <a:stretch/>
        </p:blipFill>
        <p:spPr>
          <a:xfrm>
            <a:off x="16916398" y="6303104"/>
            <a:ext cx="9415318" cy="854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09;p1">
            <a:extLst>
              <a:ext uri="{FF2B5EF4-FFF2-40B4-BE49-F238E27FC236}">
                <a16:creationId xmlns:a16="http://schemas.microsoft.com/office/drawing/2014/main" id="{ECA57481-EEAF-ED3C-6445-E709A40B8B73}"/>
              </a:ext>
            </a:extLst>
          </p:cNvPr>
          <p:cNvSpPr txBox="1"/>
          <p:nvPr/>
        </p:nvSpPr>
        <p:spPr>
          <a:xfrm>
            <a:off x="17461046" y="4478463"/>
            <a:ext cx="807684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Place star at location of </a:t>
            </a:r>
            <a: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sz="4400" b="0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and delete this note.</a:t>
            </a:r>
            <a:endParaRPr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CF3BB3-BE2F-856F-FF53-17289CD7FD2E}"/>
              </a:ext>
            </a:extLst>
          </p:cNvPr>
          <p:cNvSpPr/>
          <p:nvPr/>
        </p:nvSpPr>
        <p:spPr>
          <a:xfrm>
            <a:off x="17417601" y="15595831"/>
            <a:ext cx="9023897" cy="67402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Pictures </a:t>
            </a:r>
          </a:p>
        </p:txBody>
      </p:sp>
      <p:sp>
        <p:nvSpPr>
          <p:cNvPr id="38" name="Google Shape;90;p1">
            <a:extLst>
              <a:ext uri="{FF2B5EF4-FFF2-40B4-BE49-F238E27FC236}">
                <a16:creationId xmlns:a16="http://schemas.microsoft.com/office/drawing/2014/main" id="{3B69E21A-A410-8B42-2621-88754D206D1A}"/>
              </a:ext>
            </a:extLst>
          </p:cNvPr>
          <p:cNvSpPr/>
          <p:nvPr/>
        </p:nvSpPr>
        <p:spPr>
          <a:xfrm>
            <a:off x="54871" y="29702456"/>
            <a:ext cx="43946071" cy="3062591"/>
          </a:xfrm>
          <a:prstGeom prst="rect">
            <a:avLst/>
          </a:prstGeom>
          <a:solidFill>
            <a:srgbClr val="D6D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>
                <a:solidFill>
                  <a:srgbClr val="4B13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[</a:t>
            </a:r>
            <a:r>
              <a:rPr lang="en-US" sz="8800">
                <a:solidFill>
                  <a:srgbClr val="4B13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K</a:t>
            </a:r>
            <a:r>
              <a:rPr lang="en-US" sz="8800" b="0" i="0" u="none" strike="noStrike" cap="none">
                <a:solidFill>
                  <a:srgbClr val="4B13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ey </a:t>
            </a:r>
            <a:r>
              <a:rPr lang="en-US" sz="8800" b="0" i="0" u="none" strike="noStrike" cap="none" dirty="0">
                <a:solidFill>
                  <a:srgbClr val="4B13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verlock"/>
              </a:rPr>
              <a:t>takeaway(s) for rural resilience here]</a:t>
            </a:r>
            <a:endParaRPr sz="1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328E5E-6992-7C2E-5644-3D114D33C651}"/>
              </a:ext>
            </a:extLst>
          </p:cNvPr>
          <p:cNvSpPr/>
          <p:nvPr/>
        </p:nvSpPr>
        <p:spPr>
          <a:xfrm>
            <a:off x="17362691" y="22673791"/>
            <a:ext cx="9023897" cy="67402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Pictures </a:t>
            </a:r>
          </a:p>
        </p:txBody>
      </p:sp>
    </p:spTree>
    <p:extLst>
      <p:ext uri="{BB962C8B-B14F-4D97-AF65-F5344CB8AC3E}">
        <p14:creationId xmlns:p14="http://schemas.microsoft.com/office/powerpoint/2010/main" val="237589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225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>The Texas A&amp;M University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Pathikonda, Sharmila</dc:creator>
  <cp:lastModifiedBy>Pathikonda, Sharmila</cp:lastModifiedBy>
  <cp:revision>4</cp:revision>
  <dcterms:created xsi:type="dcterms:W3CDTF">2025-07-31T21:32:56Z</dcterms:created>
  <dcterms:modified xsi:type="dcterms:W3CDTF">2025-08-07T20:59:07Z</dcterms:modified>
</cp:coreProperties>
</file>